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/>
              <a:t>6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  <p:extLst>
      <p:ext uri="{BB962C8B-B14F-4D97-AF65-F5344CB8AC3E}">
        <p14:creationId xmlns:p14="http://schemas.microsoft.com/office/powerpoint/2010/main" val="296818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4</cp:revision>
  <dcterms:created xsi:type="dcterms:W3CDTF">2018-11-11T08:39:46Z</dcterms:created>
  <dcterms:modified xsi:type="dcterms:W3CDTF">2018-11-11T06:24:57Z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